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3" r:id="rId2"/>
    <p:sldId id="260" r:id="rId3"/>
    <p:sldId id="261" r:id="rId4"/>
    <p:sldId id="264" r:id="rId5"/>
    <p:sldId id="265" r:id="rId6"/>
    <p:sldId id="262" r:id="rId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2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8588" autoAdjust="0"/>
  </p:normalViewPr>
  <p:slideViewPr>
    <p:cSldViewPr snapToGrid="0" snapToObjects="1">
      <p:cViewPr>
        <p:scale>
          <a:sx n="100" d="100"/>
          <a:sy n="100" d="100"/>
        </p:scale>
        <p:origin x="-80" y="2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printerSettings" Target="printerSettings/printerSettings1.bin"/><Relationship Id="rId9" Type="http://schemas.openxmlformats.org/officeDocument/2006/relationships/presProps" Target="presProps.xml"/><Relationship Id="rId1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C969EC-B18C-864C-84F6-F4535B25418D}" type="datetimeFigureOut">
              <a:rPr lang="en-US" smtClean="0"/>
              <a:t>1/11/12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4052EF-C4B0-B845-8603-14EBAE16ADA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C969EC-B18C-864C-84F6-F4535B25418D}" type="datetimeFigureOut">
              <a:rPr lang="en-US" smtClean="0"/>
              <a:t>1/11/12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4052EF-C4B0-B845-8603-14EBAE16ADA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C969EC-B18C-864C-84F6-F4535B25418D}" type="datetimeFigureOut">
              <a:rPr lang="en-US" smtClean="0"/>
              <a:t>1/11/12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4052EF-C4B0-B845-8603-14EBAE16ADA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C969EC-B18C-864C-84F6-F4535B25418D}" type="datetimeFigureOut">
              <a:rPr lang="en-US" smtClean="0"/>
              <a:t>1/11/12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4052EF-C4B0-B845-8603-14EBAE16ADA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C969EC-B18C-864C-84F6-F4535B25418D}" type="datetimeFigureOut">
              <a:rPr lang="en-US" smtClean="0"/>
              <a:t>1/11/12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4052EF-C4B0-B845-8603-14EBAE16ADA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C969EC-B18C-864C-84F6-F4535B25418D}" type="datetimeFigureOut">
              <a:rPr lang="en-US" smtClean="0"/>
              <a:t>1/11/12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4052EF-C4B0-B845-8603-14EBAE16ADA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C969EC-B18C-864C-84F6-F4535B25418D}" type="datetimeFigureOut">
              <a:rPr lang="en-US" smtClean="0"/>
              <a:t>1/11/12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4052EF-C4B0-B845-8603-14EBAE16ADA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C969EC-B18C-864C-84F6-F4535B25418D}" type="datetimeFigureOut">
              <a:rPr lang="en-US" smtClean="0"/>
              <a:t>1/11/12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4052EF-C4B0-B845-8603-14EBAE16ADA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C969EC-B18C-864C-84F6-F4535B25418D}" type="datetimeFigureOut">
              <a:rPr lang="en-US" smtClean="0"/>
              <a:t>1/11/12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4052EF-C4B0-B845-8603-14EBAE16ADA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C969EC-B18C-864C-84F6-F4535B25418D}" type="datetimeFigureOut">
              <a:rPr lang="en-US" smtClean="0"/>
              <a:t>1/11/12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4052EF-C4B0-B845-8603-14EBAE16ADA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C969EC-B18C-864C-84F6-F4535B25418D}" type="datetimeFigureOut">
              <a:rPr lang="en-US" smtClean="0"/>
              <a:t>1/11/12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4052EF-C4B0-B845-8603-14EBAE16ADA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C969EC-B18C-864C-84F6-F4535B25418D}" type="datetimeFigureOut">
              <a:rPr lang="en-US" smtClean="0"/>
              <a:t>1/11/12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4052EF-C4B0-B845-8603-14EBAE16ADA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emf"/><Relationship Id="rId6" Type="http://schemas.openxmlformats.org/officeDocument/2006/relationships/image" Target="../media/image5.emf"/><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xml.rels><?xml version="1.0" encoding="UTF-8" standalone="yes"?>
<Relationships xmlns="http://schemas.openxmlformats.org/package/2006/relationships"><Relationship Id="rId11" Type="http://schemas.openxmlformats.org/officeDocument/2006/relationships/image" Target="../media/image12.jpg"/><Relationship Id="rId12" Type="http://schemas.openxmlformats.org/officeDocument/2006/relationships/image" Target="../media/image13.jpg"/><Relationship Id="rId13" Type="http://schemas.openxmlformats.org/officeDocument/2006/relationships/image" Target="../media/image14.jpg"/><Relationship Id="rId14" Type="http://schemas.openxmlformats.org/officeDocument/2006/relationships/image" Target="../media/image15.jpg"/><Relationship Id="rId15" Type="http://schemas.openxmlformats.org/officeDocument/2006/relationships/image" Target="../media/image16.jpg"/><Relationship Id="rId16" Type="http://schemas.openxmlformats.org/officeDocument/2006/relationships/image" Target="../media/image17.jpg"/><Relationship Id="rId17" Type="http://schemas.openxmlformats.org/officeDocument/2006/relationships/image" Target="../media/image18.jpg"/><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4.emf"/><Relationship Id="rId4" Type="http://schemas.openxmlformats.org/officeDocument/2006/relationships/image" Target="../media/image5.emf"/><Relationship Id="rId5" Type="http://schemas.openxmlformats.org/officeDocument/2006/relationships/image" Target="../media/image6.jpg"/><Relationship Id="rId6" Type="http://schemas.openxmlformats.org/officeDocument/2006/relationships/image" Target="../media/image7.jpg"/><Relationship Id="rId7" Type="http://schemas.openxmlformats.org/officeDocument/2006/relationships/image" Target="../media/image8.jpg"/><Relationship Id="rId8" Type="http://schemas.openxmlformats.org/officeDocument/2006/relationships/image" Target="../media/image9.jpg"/><Relationship Id="rId9" Type="http://schemas.openxmlformats.org/officeDocument/2006/relationships/image" Target="../media/image10.jpg"/><Relationship Id="rId10" Type="http://schemas.openxmlformats.org/officeDocument/2006/relationships/image" Target="../media/image11.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emf"/><Relationship Id="rId6" Type="http://schemas.openxmlformats.org/officeDocument/2006/relationships/image" Target="../media/image5.emf"/><Relationship Id="rId7" Type="http://schemas.openxmlformats.org/officeDocument/2006/relationships/image" Target="../media/image19.png"/><Relationship Id="rId8"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emf"/><Relationship Id="rId6" Type="http://schemas.openxmlformats.org/officeDocument/2006/relationships/image" Target="../media/image5.emf"/><Relationship Id="rId7" Type="http://schemas.openxmlformats.org/officeDocument/2006/relationships/hyperlink" Target="http://www.rockstarsalesproducts.com" TargetMode="External"/><Relationship Id="rId8" Type="http://schemas.openxmlformats.org/officeDocument/2006/relationships/hyperlink" Target="http://www.facebook.com/rockstarsalesproducts.com" TargetMode="External"/><Relationship Id="rId9" Type="http://schemas.openxmlformats.org/officeDocument/2006/relationships/hyperlink" Target="http://www.twitter.com/rockstarsp" TargetMode="External"/><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emf"/><Relationship Id="rId6" Type="http://schemas.openxmlformats.org/officeDocument/2006/relationships/image" Target="../media/image5.emf"/><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6.xml.rels><?xml version="1.0" encoding="UTF-8" standalone="yes"?>
<Relationships xmlns="http://schemas.openxmlformats.org/package/2006/relationships"><Relationship Id="rId9" Type="http://schemas.openxmlformats.org/officeDocument/2006/relationships/image" Target="../media/image8.jpg"/><Relationship Id="rId20" Type="http://schemas.openxmlformats.org/officeDocument/2006/relationships/image" Target="../media/image16.jpg"/><Relationship Id="rId21" Type="http://schemas.openxmlformats.org/officeDocument/2006/relationships/image" Target="../media/image17.jpg"/><Relationship Id="rId10" Type="http://schemas.openxmlformats.org/officeDocument/2006/relationships/image" Target="../media/image9.jpg"/><Relationship Id="rId11" Type="http://schemas.openxmlformats.org/officeDocument/2006/relationships/image" Target="../media/image10.jpg"/><Relationship Id="rId12" Type="http://schemas.openxmlformats.org/officeDocument/2006/relationships/image" Target="../media/image21.jpg"/><Relationship Id="rId13" Type="http://schemas.openxmlformats.org/officeDocument/2006/relationships/image" Target="../media/image11.jpg"/><Relationship Id="rId14" Type="http://schemas.openxmlformats.org/officeDocument/2006/relationships/image" Target="../media/image12.jpg"/><Relationship Id="rId15" Type="http://schemas.openxmlformats.org/officeDocument/2006/relationships/image" Target="../media/image13.jpg"/><Relationship Id="rId16" Type="http://schemas.openxmlformats.org/officeDocument/2006/relationships/image" Target="../media/image14.jpg"/><Relationship Id="rId17" Type="http://schemas.openxmlformats.org/officeDocument/2006/relationships/image" Target="../media/image18.jpg"/><Relationship Id="rId18" Type="http://schemas.openxmlformats.org/officeDocument/2006/relationships/image" Target="../media/image15.jpg"/><Relationship Id="rId19" Type="http://schemas.openxmlformats.org/officeDocument/2006/relationships/image" Target="../media/image22.jpg"/><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emf"/><Relationship Id="rId6" Type="http://schemas.openxmlformats.org/officeDocument/2006/relationships/image" Target="../media/image5.emf"/><Relationship Id="rId7" Type="http://schemas.openxmlformats.org/officeDocument/2006/relationships/image" Target="../media/image6.jpg"/><Relationship Id="rId8"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pic>
        <p:nvPicPr>
          <p:cNvPr id="24" name="Picture 23" descr="twitter.png"/>
          <p:cNvPicPr>
            <a:picLocks noChangeAspect="1"/>
          </p:cNvPicPr>
          <p:nvPr/>
        </p:nvPicPr>
        <p:blipFill>
          <a:blip r:embed="rId3"/>
          <a:stretch>
            <a:fillRect/>
          </a:stretch>
        </p:blipFill>
        <p:spPr>
          <a:xfrm>
            <a:off x="9919973" y="2819842"/>
            <a:ext cx="896112" cy="896112"/>
          </a:xfrm>
          <a:prstGeom prst="rect">
            <a:avLst/>
          </a:prstGeom>
        </p:spPr>
      </p:pic>
      <p:pic>
        <p:nvPicPr>
          <p:cNvPr id="25" name="Picture 24" descr="twitter-3.png"/>
          <p:cNvPicPr>
            <a:picLocks noChangeAspect="1"/>
          </p:cNvPicPr>
          <p:nvPr/>
        </p:nvPicPr>
        <p:blipFill>
          <a:blip r:embed="rId4"/>
          <a:stretch>
            <a:fillRect/>
          </a:stretch>
        </p:blipFill>
        <p:spPr>
          <a:xfrm>
            <a:off x="9490983" y="5380038"/>
            <a:ext cx="877046" cy="896112"/>
          </a:xfrm>
          <a:prstGeom prst="rect">
            <a:avLst/>
          </a:prstGeom>
        </p:spPr>
      </p:pic>
      <p:pic>
        <p:nvPicPr>
          <p:cNvPr id="28" name="Picture 27" descr="twitter.png"/>
          <p:cNvPicPr>
            <a:picLocks noChangeAspect="1"/>
          </p:cNvPicPr>
          <p:nvPr/>
        </p:nvPicPr>
        <p:blipFill>
          <a:blip r:embed="rId3"/>
          <a:stretch>
            <a:fillRect/>
          </a:stretch>
        </p:blipFill>
        <p:spPr>
          <a:xfrm>
            <a:off x="9724644" y="3806444"/>
            <a:ext cx="896112" cy="896112"/>
          </a:xfrm>
          <a:prstGeom prst="rect">
            <a:avLst/>
          </a:prstGeom>
        </p:spPr>
      </p:pic>
      <p:pic>
        <p:nvPicPr>
          <p:cNvPr id="2" name="Picture 1"/>
          <p:cNvPicPr>
            <a:picLocks noChangeAspect="1"/>
          </p:cNvPicPr>
          <p:nvPr/>
        </p:nvPicPr>
        <p:blipFill>
          <a:blip r:embed="rId5"/>
          <a:stretch>
            <a:fillRect/>
          </a:stretch>
        </p:blipFill>
        <p:spPr>
          <a:xfrm>
            <a:off x="268679" y="1141651"/>
            <a:ext cx="8283739" cy="4727982"/>
          </a:xfrm>
          <a:prstGeom prst="rect">
            <a:avLst/>
          </a:prstGeom>
        </p:spPr>
      </p:pic>
      <p:pic>
        <p:nvPicPr>
          <p:cNvPr id="3" name="Picture 2"/>
          <p:cNvPicPr>
            <a:picLocks noChangeAspect="1"/>
          </p:cNvPicPr>
          <p:nvPr/>
        </p:nvPicPr>
        <p:blipFill>
          <a:blip r:embed="rId6"/>
          <a:stretch>
            <a:fillRect/>
          </a:stretch>
        </p:blipFill>
        <p:spPr>
          <a:xfrm>
            <a:off x="2781300" y="3768344"/>
            <a:ext cx="6126718" cy="358055"/>
          </a:xfrm>
          <a:prstGeom prst="rect">
            <a:avLst/>
          </a:prstGeom>
          <a:effectLst>
            <a:glow rad="88900">
              <a:schemeClr val="tx1">
                <a:lumMod val="75000"/>
                <a:lumOff val="25000"/>
                <a:alpha val="75000"/>
              </a:schemeClr>
            </a:glow>
          </a:effectLst>
        </p:spPr>
      </p:pic>
    </p:spTree>
    <p:extLst>
      <p:ext uri="{BB962C8B-B14F-4D97-AF65-F5344CB8AC3E}">
        <p14:creationId xmlns:p14="http://schemas.microsoft.com/office/powerpoint/2010/main" val="69487816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sp>
        <p:nvSpPr>
          <p:cNvPr id="17" name="Rectangle 16"/>
          <p:cNvSpPr/>
          <p:nvPr/>
        </p:nvSpPr>
        <p:spPr>
          <a:xfrm>
            <a:off x="2010932" y="295100"/>
            <a:ext cx="5086173" cy="646331"/>
          </a:xfrm>
          <a:prstGeom prst="rect">
            <a:avLst/>
          </a:prstGeom>
        </p:spPr>
        <p:txBody>
          <a:bodyPr wrap="none">
            <a:spAutoFit/>
          </a:bodyPr>
          <a:lstStyle/>
          <a:p>
            <a:pPr lvl="0" algn="ctr" defTabSz="914400">
              <a:spcBef>
                <a:spcPct val="0"/>
              </a:spcBef>
              <a:defRPr/>
            </a:pPr>
            <a:r>
              <a:rPr lang="en-US" sz="3600" b="1" spc="50" dirty="0" smtClean="0">
                <a:ln w="13500">
                  <a:solidFill>
                    <a:schemeClr val="accent1">
                      <a:shade val="2500"/>
                      <a:alpha val="6500"/>
                    </a:schemeClr>
                  </a:solidFill>
                  <a:prstDash val="solid"/>
                </a:ln>
                <a:solidFill>
                  <a:srgbClr val="FFE22A">
                    <a:alpha val="95000"/>
                  </a:srgbClr>
                </a:solidFill>
                <a:effectLst>
                  <a:glow rad="38100">
                    <a:schemeClr val="tx1">
                      <a:lumMod val="75000"/>
                      <a:lumOff val="25000"/>
                      <a:alpha val="75000"/>
                    </a:schemeClr>
                  </a:glow>
                  <a:innerShdw blurRad="50900" dist="38500" dir="13500000">
                    <a:srgbClr val="000000">
                      <a:alpha val="60000"/>
                    </a:srgbClr>
                  </a:innerShdw>
                </a:effectLst>
                <a:latin typeface="Arial"/>
                <a:cs typeface="Arial"/>
              </a:rPr>
              <a:t>OUR TOP PRODUCTS</a:t>
            </a:r>
            <a:endParaRPr lang="en-US" sz="3600" b="1" spc="50" dirty="0">
              <a:ln w="13500">
                <a:solidFill>
                  <a:schemeClr val="accent1">
                    <a:shade val="2500"/>
                    <a:alpha val="6500"/>
                  </a:schemeClr>
                </a:solidFill>
                <a:prstDash val="solid"/>
              </a:ln>
              <a:solidFill>
                <a:srgbClr val="FFE22A">
                  <a:alpha val="95000"/>
                </a:srgbClr>
              </a:solidFill>
              <a:effectLst>
                <a:glow rad="38100">
                  <a:schemeClr val="tx1">
                    <a:lumMod val="75000"/>
                    <a:lumOff val="25000"/>
                    <a:alpha val="75000"/>
                  </a:schemeClr>
                </a:glow>
                <a:innerShdw blurRad="50900" dist="38500" dir="13500000">
                  <a:srgbClr val="000000">
                    <a:alpha val="60000"/>
                  </a:srgbClr>
                </a:innerShdw>
              </a:effectLst>
              <a:latin typeface="Arial"/>
              <a:cs typeface="Arial"/>
            </a:endParaRPr>
          </a:p>
        </p:txBody>
      </p:sp>
      <p:pic>
        <p:nvPicPr>
          <p:cNvPr id="2" name="Picture 1"/>
          <p:cNvPicPr>
            <a:picLocks noChangeAspect="1"/>
          </p:cNvPicPr>
          <p:nvPr/>
        </p:nvPicPr>
        <p:blipFill>
          <a:blip r:embed="rId3"/>
          <a:stretch>
            <a:fillRect/>
          </a:stretch>
        </p:blipFill>
        <p:spPr>
          <a:xfrm>
            <a:off x="6123380" y="5139918"/>
            <a:ext cx="2796794" cy="1596283"/>
          </a:xfrm>
          <a:prstGeom prst="rect">
            <a:avLst/>
          </a:prstGeom>
        </p:spPr>
      </p:pic>
      <p:pic>
        <p:nvPicPr>
          <p:cNvPr id="3" name="Picture 2"/>
          <p:cNvPicPr>
            <a:picLocks noChangeAspect="1"/>
          </p:cNvPicPr>
          <p:nvPr/>
        </p:nvPicPr>
        <p:blipFill>
          <a:blip r:embed="rId4"/>
          <a:stretch>
            <a:fillRect/>
          </a:stretch>
        </p:blipFill>
        <p:spPr>
          <a:xfrm>
            <a:off x="6864394" y="6004761"/>
            <a:ext cx="2151380" cy="125730"/>
          </a:xfrm>
          <a:prstGeom prst="rect">
            <a:avLst/>
          </a:prstGeom>
        </p:spPr>
      </p:pic>
      <p:pic>
        <p:nvPicPr>
          <p:cNvPr id="5" name="Picture 4" descr="DancingInflatables-1-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9726" y="3669503"/>
            <a:ext cx="1646401" cy="2460988"/>
          </a:xfrm>
          <a:prstGeom prst="rect">
            <a:avLst/>
          </a:prstGeom>
        </p:spPr>
      </p:pic>
      <p:pic>
        <p:nvPicPr>
          <p:cNvPr id="7" name="Picture 6" descr="DancingInflatables-8.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3064" y="1339125"/>
            <a:ext cx="1302659" cy="1947173"/>
          </a:xfrm>
          <a:prstGeom prst="rect">
            <a:avLst/>
          </a:prstGeom>
        </p:spPr>
      </p:pic>
      <p:pic>
        <p:nvPicPr>
          <p:cNvPr id="8" name="Picture 7" descr="DancingInflatables-16.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0721" y="1339125"/>
            <a:ext cx="1302659" cy="1947173"/>
          </a:xfrm>
          <a:prstGeom prst="rect">
            <a:avLst/>
          </a:prstGeom>
        </p:spPr>
      </p:pic>
      <p:pic>
        <p:nvPicPr>
          <p:cNvPr id="9" name="Picture 8" descr="DancingInflatables-80.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17515" y="1339125"/>
            <a:ext cx="1302659" cy="1947173"/>
          </a:xfrm>
          <a:prstGeom prst="rect">
            <a:avLst/>
          </a:prstGeom>
        </p:spPr>
      </p:pic>
      <p:pic>
        <p:nvPicPr>
          <p:cNvPr id="10" name="Picture 9" descr="PVCBalloons-1.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50072" y="5309064"/>
            <a:ext cx="1947173" cy="1302659"/>
          </a:xfrm>
          <a:prstGeom prst="rect">
            <a:avLst/>
          </a:prstGeom>
        </p:spPr>
      </p:pic>
      <p:pic>
        <p:nvPicPr>
          <p:cNvPr id="12" name="Picture 11" descr="SwooperFlag-5.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73073" y="3547880"/>
            <a:ext cx="1460380" cy="1947173"/>
          </a:xfrm>
          <a:prstGeom prst="rect">
            <a:avLst/>
          </a:prstGeom>
        </p:spPr>
      </p:pic>
      <p:pic>
        <p:nvPicPr>
          <p:cNvPr id="13" name="Picture 12" descr="SwooperFlag-7.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03705" y="0"/>
            <a:ext cx="1460380" cy="1947173"/>
          </a:xfrm>
          <a:prstGeom prst="rect">
            <a:avLst/>
          </a:prstGeom>
        </p:spPr>
      </p:pic>
      <p:pic>
        <p:nvPicPr>
          <p:cNvPr id="15" name="Picture 14" descr="SwooperFlags-18.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73073" y="1499064"/>
            <a:ext cx="1274927" cy="1905720"/>
          </a:xfrm>
          <a:prstGeom prst="rect">
            <a:avLst/>
          </a:prstGeom>
        </p:spPr>
      </p:pic>
      <p:pic>
        <p:nvPicPr>
          <p:cNvPr id="16" name="Picture 15" descr="SwooperFlags-40.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26814" y="2102125"/>
            <a:ext cx="1947173" cy="1302659"/>
          </a:xfrm>
          <a:prstGeom prst="rect">
            <a:avLst/>
          </a:prstGeom>
        </p:spPr>
      </p:pic>
      <p:pic>
        <p:nvPicPr>
          <p:cNvPr id="20" name="Picture 19" descr="SwooperFlags-65.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5543" y="3547880"/>
            <a:ext cx="1302659" cy="1947173"/>
          </a:xfrm>
          <a:prstGeom prst="rect">
            <a:avLst/>
          </a:prstGeom>
        </p:spPr>
      </p:pic>
      <p:pic>
        <p:nvPicPr>
          <p:cNvPr id="29" name="Picture 28" descr="SwooperFlags-88.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5543" y="1507227"/>
            <a:ext cx="1302659" cy="1947173"/>
          </a:xfrm>
          <a:prstGeom prst="rect">
            <a:avLst/>
          </a:prstGeom>
        </p:spPr>
      </p:pic>
      <p:pic>
        <p:nvPicPr>
          <p:cNvPr id="31" name="Picture 30" descr="Tent-Double-Sale-1.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50072" y="3870137"/>
            <a:ext cx="1947173" cy="1302659"/>
          </a:xfrm>
          <a:prstGeom prst="rect">
            <a:avLst/>
          </a:prstGeom>
        </p:spPr>
      </p:pic>
      <p:pic>
        <p:nvPicPr>
          <p:cNvPr id="19" name="Picture 18" descr="SwooperFlags-59.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29184" y="5172796"/>
            <a:ext cx="990600" cy="1480717"/>
          </a:xfrm>
          <a:prstGeom prst="rect">
            <a:avLst/>
          </a:prstGeom>
        </p:spPr>
      </p:pic>
      <p:sp>
        <p:nvSpPr>
          <p:cNvPr id="33" name="TextBox 32"/>
          <p:cNvSpPr txBox="1"/>
          <p:nvPr/>
        </p:nvSpPr>
        <p:spPr>
          <a:xfrm>
            <a:off x="5461000" y="3286297"/>
            <a:ext cx="2870200" cy="461665"/>
          </a:xfrm>
          <a:prstGeom prst="rect">
            <a:avLst/>
          </a:prstGeom>
          <a:noFill/>
        </p:spPr>
        <p:txBody>
          <a:bodyPr wrap="square" rtlCol="0">
            <a:spAutoFit/>
          </a:bodyPr>
          <a:lstStyle/>
          <a:p>
            <a:r>
              <a:rPr lang="en-US" sz="2400" b="1" dirty="0" smtClean="0">
                <a:ln w="18000">
                  <a:solidFill>
                    <a:schemeClr val="tx1"/>
                  </a:solidFill>
                  <a:prstDash val="solid"/>
                  <a:miter lim="800000"/>
                </a:ln>
                <a:solidFill>
                  <a:srgbClr val="FFE22A"/>
                </a:solidFill>
                <a:effectLst>
                  <a:outerShdw blurRad="25500" dist="23000" dir="7020000" algn="tl">
                    <a:srgbClr val="000000">
                      <a:alpha val="50000"/>
                    </a:srgbClr>
                  </a:outerShdw>
                </a:effectLst>
              </a:rPr>
              <a:t>GIANT INFLATABLES</a:t>
            </a:r>
            <a:endParaRPr lang="en-US" sz="2400" b="1" dirty="0">
              <a:ln w="18000">
                <a:solidFill>
                  <a:schemeClr val="tx1"/>
                </a:solidFill>
                <a:prstDash val="solid"/>
                <a:miter lim="800000"/>
              </a:ln>
              <a:solidFill>
                <a:srgbClr val="FFE22A"/>
              </a:solidFill>
              <a:effectLst>
                <a:outerShdw blurRad="25500" dist="23000" dir="7020000" algn="tl">
                  <a:srgbClr val="000000">
                    <a:alpha val="50000"/>
                  </a:srgbClr>
                </a:outerShdw>
              </a:effectLst>
            </a:endParaRPr>
          </a:p>
        </p:txBody>
      </p:sp>
      <p:sp>
        <p:nvSpPr>
          <p:cNvPr id="34" name="TextBox 33"/>
          <p:cNvSpPr txBox="1"/>
          <p:nvPr/>
        </p:nvSpPr>
        <p:spPr>
          <a:xfrm>
            <a:off x="576120" y="1057492"/>
            <a:ext cx="2393906" cy="461665"/>
          </a:xfrm>
          <a:prstGeom prst="rect">
            <a:avLst/>
          </a:prstGeom>
          <a:noFill/>
        </p:spPr>
        <p:txBody>
          <a:bodyPr wrap="square" rtlCol="0">
            <a:spAutoFit/>
          </a:bodyPr>
          <a:lstStyle/>
          <a:p>
            <a:r>
              <a:rPr lang="en-US" sz="2400" b="1" dirty="0" smtClean="0">
                <a:ln w="18000">
                  <a:solidFill>
                    <a:schemeClr val="tx1"/>
                  </a:solidFill>
                  <a:prstDash val="solid"/>
                  <a:miter lim="800000"/>
                </a:ln>
                <a:solidFill>
                  <a:srgbClr val="FFE22A"/>
                </a:solidFill>
                <a:effectLst>
                  <a:outerShdw blurRad="25500" dist="23000" dir="7020000" algn="tl">
                    <a:srgbClr val="000000">
                      <a:alpha val="50000"/>
                    </a:srgbClr>
                  </a:outerShdw>
                </a:effectLst>
              </a:rPr>
              <a:t>SWOOPER FLAGS</a:t>
            </a:r>
            <a:endParaRPr lang="en-US" sz="2400" b="1" dirty="0">
              <a:ln w="18000">
                <a:solidFill>
                  <a:schemeClr val="tx1"/>
                </a:solidFill>
                <a:prstDash val="solid"/>
                <a:miter lim="800000"/>
              </a:ln>
              <a:solidFill>
                <a:srgbClr val="FFE22A"/>
              </a:solidFill>
              <a:effectLst>
                <a:outerShdw blurRad="25500" dist="23000" dir="7020000" algn="tl">
                  <a:srgbClr val="000000">
                    <a:alpha val="50000"/>
                  </a:srgbClr>
                </a:outerShdw>
              </a:effectLst>
            </a:endParaRPr>
          </a:p>
        </p:txBody>
      </p:sp>
      <p:sp>
        <p:nvSpPr>
          <p:cNvPr id="35" name="TextBox 34"/>
          <p:cNvSpPr txBox="1"/>
          <p:nvPr/>
        </p:nvSpPr>
        <p:spPr>
          <a:xfrm>
            <a:off x="3950072" y="3454400"/>
            <a:ext cx="1087426" cy="461665"/>
          </a:xfrm>
          <a:prstGeom prst="rect">
            <a:avLst/>
          </a:prstGeom>
          <a:noFill/>
        </p:spPr>
        <p:txBody>
          <a:bodyPr wrap="square" rtlCol="0">
            <a:spAutoFit/>
          </a:bodyPr>
          <a:lstStyle/>
          <a:p>
            <a:r>
              <a:rPr lang="en-US" sz="2400" b="1" dirty="0" smtClean="0">
                <a:ln w="18000">
                  <a:solidFill>
                    <a:schemeClr val="tx1"/>
                  </a:solidFill>
                  <a:prstDash val="solid"/>
                  <a:miter lim="800000"/>
                </a:ln>
                <a:solidFill>
                  <a:srgbClr val="FFE22A"/>
                </a:solidFill>
                <a:effectLst>
                  <a:outerShdw blurRad="25500" dist="23000" dir="7020000" algn="tl">
                    <a:srgbClr val="000000">
                      <a:alpha val="50000"/>
                    </a:srgbClr>
                  </a:outerShdw>
                </a:effectLst>
              </a:rPr>
              <a:t>TENTS</a:t>
            </a:r>
          </a:p>
        </p:txBody>
      </p:sp>
      <p:sp>
        <p:nvSpPr>
          <p:cNvPr id="36" name="TextBox 35"/>
          <p:cNvSpPr txBox="1"/>
          <p:nvPr/>
        </p:nvSpPr>
        <p:spPr>
          <a:xfrm>
            <a:off x="4010895" y="5264220"/>
            <a:ext cx="1671626" cy="461665"/>
          </a:xfrm>
          <a:prstGeom prst="rect">
            <a:avLst/>
          </a:prstGeom>
          <a:noFill/>
        </p:spPr>
        <p:txBody>
          <a:bodyPr wrap="square" rtlCol="0">
            <a:spAutoFit/>
          </a:bodyPr>
          <a:lstStyle/>
          <a:p>
            <a:r>
              <a:rPr lang="en-US" sz="2400" b="1" dirty="0" smtClean="0">
                <a:ln w="18000">
                  <a:solidFill>
                    <a:schemeClr val="tx1"/>
                  </a:solidFill>
                  <a:prstDash val="solid"/>
                  <a:miter lim="800000"/>
                </a:ln>
                <a:solidFill>
                  <a:srgbClr val="FFE22A"/>
                </a:solidFill>
                <a:effectLst>
                  <a:outerShdw blurRad="25500" dist="23000" dir="7020000" algn="tl">
                    <a:srgbClr val="000000">
                      <a:alpha val="50000"/>
                    </a:srgbClr>
                  </a:outerShdw>
                </a:effectLst>
              </a:rPr>
              <a:t>BALLOONS</a:t>
            </a:r>
          </a:p>
        </p:txBody>
      </p:sp>
    </p:spTree>
    <p:extLst>
      <p:ext uri="{BB962C8B-B14F-4D97-AF65-F5344CB8AC3E}">
        <p14:creationId xmlns:p14="http://schemas.microsoft.com/office/powerpoint/2010/main" val="239360048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pic>
        <p:nvPicPr>
          <p:cNvPr id="24" name="Picture 23" descr="twitter.png"/>
          <p:cNvPicPr>
            <a:picLocks noChangeAspect="1"/>
          </p:cNvPicPr>
          <p:nvPr/>
        </p:nvPicPr>
        <p:blipFill>
          <a:blip r:embed="rId3"/>
          <a:stretch>
            <a:fillRect/>
          </a:stretch>
        </p:blipFill>
        <p:spPr>
          <a:xfrm>
            <a:off x="9919973" y="2819842"/>
            <a:ext cx="896112" cy="896112"/>
          </a:xfrm>
          <a:prstGeom prst="rect">
            <a:avLst/>
          </a:prstGeom>
        </p:spPr>
      </p:pic>
      <p:pic>
        <p:nvPicPr>
          <p:cNvPr id="25" name="Picture 24" descr="twitter-3.png"/>
          <p:cNvPicPr>
            <a:picLocks noChangeAspect="1"/>
          </p:cNvPicPr>
          <p:nvPr/>
        </p:nvPicPr>
        <p:blipFill>
          <a:blip r:embed="rId4"/>
          <a:stretch>
            <a:fillRect/>
          </a:stretch>
        </p:blipFill>
        <p:spPr>
          <a:xfrm>
            <a:off x="9490983" y="5380038"/>
            <a:ext cx="877046" cy="896112"/>
          </a:xfrm>
          <a:prstGeom prst="rect">
            <a:avLst/>
          </a:prstGeom>
        </p:spPr>
      </p:pic>
      <p:pic>
        <p:nvPicPr>
          <p:cNvPr id="28" name="Picture 27" descr="twitter.png"/>
          <p:cNvPicPr>
            <a:picLocks noChangeAspect="1"/>
          </p:cNvPicPr>
          <p:nvPr/>
        </p:nvPicPr>
        <p:blipFill>
          <a:blip r:embed="rId3"/>
          <a:stretch>
            <a:fillRect/>
          </a:stretch>
        </p:blipFill>
        <p:spPr>
          <a:xfrm>
            <a:off x="9724644" y="3806444"/>
            <a:ext cx="896112" cy="896112"/>
          </a:xfrm>
          <a:prstGeom prst="rect">
            <a:avLst/>
          </a:prstGeom>
        </p:spPr>
      </p:pic>
      <p:pic>
        <p:nvPicPr>
          <p:cNvPr id="2" name="Picture 1"/>
          <p:cNvPicPr>
            <a:picLocks noChangeAspect="1"/>
          </p:cNvPicPr>
          <p:nvPr/>
        </p:nvPicPr>
        <p:blipFill>
          <a:blip r:embed="rId5"/>
          <a:stretch>
            <a:fillRect/>
          </a:stretch>
        </p:blipFill>
        <p:spPr>
          <a:xfrm>
            <a:off x="268679" y="544751"/>
            <a:ext cx="4290621" cy="2448892"/>
          </a:xfrm>
          <a:prstGeom prst="rect">
            <a:avLst/>
          </a:prstGeom>
        </p:spPr>
      </p:pic>
      <p:pic>
        <p:nvPicPr>
          <p:cNvPr id="3" name="Picture 2"/>
          <p:cNvPicPr>
            <a:picLocks noChangeAspect="1"/>
          </p:cNvPicPr>
          <p:nvPr/>
        </p:nvPicPr>
        <p:blipFill>
          <a:blip r:embed="rId6"/>
          <a:stretch>
            <a:fillRect/>
          </a:stretch>
        </p:blipFill>
        <p:spPr>
          <a:xfrm>
            <a:off x="1739900" y="1926845"/>
            <a:ext cx="2819400" cy="164770"/>
          </a:xfrm>
          <a:prstGeom prst="rect">
            <a:avLst/>
          </a:prstGeom>
          <a:effectLst>
            <a:glow rad="38100">
              <a:schemeClr val="tx1">
                <a:alpha val="75000"/>
              </a:schemeClr>
            </a:glow>
          </a:effectLst>
        </p:spPr>
      </p:pic>
      <p:pic>
        <p:nvPicPr>
          <p:cNvPr id="9" name="Picture 8" descr="twitter_logo_header.png"/>
          <p:cNvPicPr>
            <a:picLocks noChangeAspect="1"/>
          </p:cNvPicPr>
          <p:nvPr/>
        </p:nvPicPr>
        <p:blipFill>
          <a:blip r:embed="rId7"/>
          <a:stretch>
            <a:fillRect/>
          </a:stretch>
        </p:blipFill>
        <p:spPr>
          <a:xfrm>
            <a:off x="3440489" y="5751099"/>
            <a:ext cx="618302" cy="618302"/>
          </a:xfrm>
          <a:prstGeom prst="rect">
            <a:avLst/>
          </a:prstGeom>
          <a:effectLst>
            <a:glow rad="63500">
              <a:srgbClr val="FFE22A">
                <a:alpha val="75000"/>
              </a:srgbClr>
            </a:glow>
          </a:effectLst>
        </p:spPr>
      </p:pic>
      <p:pic>
        <p:nvPicPr>
          <p:cNvPr id="10" name="Picture 9" descr="Facebook-icon.png"/>
          <p:cNvPicPr>
            <a:picLocks noChangeAspect="1"/>
          </p:cNvPicPr>
          <p:nvPr/>
        </p:nvPicPr>
        <p:blipFill>
          <a:blip r:embed="rId8"/>
          <a:stretch>
            <a:fillRect/>
          </a:stretch>
        </p:blipFill>
        <p:spPr>
          <a:xfrm>
            <a:off x="3416138" y="4979222"/>
            <a:ext cx="673262" cy="673262"/>
          </a:xfrm>
          <a:prstGeom prst="rect">
            <a:avLst/>
          </a:prstGeom>
          <a:effectLst>
            <a:glow rad="63500">
              <a:srgbClr val="FFE22A">
                <a:alpha val="75000"/>
              </a:srgbClr>
            </a:glow>
          </a:effectLst>
        </p:spPr>
      </p:pic>
      <p:sp>
        <p:nvSpPr>
          <p:cNvPr id="11" name="TextBox 10"/>
          <p:cNvSpPr txBox="1"/>
          <p:nvPr/>
        </p:nvSpPr>
        <p:spPr>
          <a:xfrm>
            <a:off x="4140200" y="5030022"/>
            <a:ext cx="4920218" cy="400110"/>
          </a:xfrm>
          <a:prstGeom prst="rect">
            <a:avLst/>
          </a:prstGeom>
          <a:noFill/>
        </p:spPr>
        <p:txBody>
          <a:bodyPr wrap="square" rtlCol="0">
            <a:spAutoFit/>
          </a:bodyPr>
          <a:lstStyle/>
          <a:p>
            <a:r>
              <a:rPr lang="en-US" sz="2000" b="1" dirty="0" err="1" smtClean="0">
                <a:ln w="18000">
                  <a:solidFill>
                    <a:schemeClr val="tx1"/>
                  </a:solidFill>
                  <a:prstDash val="solid"/>
                  <a:miter lim="800000"/>
                </a:ln>
                <a:solidFill>
                  <a:srgbClr val="FFE22A"/>
                </a:solidFill>
                <a:effectLst>
                  <a:outerShdw blurRad="25500" dist="23000" dir="7020000" algn="tl">
                    <a:srgbClr val="000000">
                      <a:alpha val="50000"/>
                    </a:srgbClr>
                  </a:outerShdw>
                </a:effectLst>
              </a:rPr>
              <a:t>www.facebook.com</a:t>
            </a:r>
            <a:r>
              <a:rPr lang="en-US" sz="2000" b="1" dirty="0" smtClean="0">
                <a:ln w="18000">
                  <a:solidFill>
                    <a:schemeClr val="tx1"/>
                  </a:solidFill>
                  <a:prstDash val="solid"/>
                  <a:miter lim="800000"/>
                </a:ln>
                <a:solidFill>
                  <a:srgbClr val="FFE22A"/>
                </a:solidFill>
                <a:effectLst>
                  <a:outerShdw blurRad="25500" dist="23000" dir="7020000" algn="tl">
                    <a:srgbClr val="000000">
                      <a:alpha val="50000"/>
                    </a:srgbClr>
                  </a:outerShdw>
                </a:effectLst>
              </a:rPr>
              <a:t>/</a:t>
            </a:r>
            <a:r>
              <a:rPr lang="en-US" sz="2000" b="1" dirty="0" err="1" smtClean="0">
                <a:ln w="18000">
                  <a:solidFill>
                    <a:schemeClr val="tx1"/>
                  </a:solidFill>
                  <a:prstDash val="solid"/>
                  <a:miter lim="800000"/>
                </a:ln>
                <a:solidFill>
                  <a:srgbClr val="FFE22A"/>
                </a:solidFill>
                <a:effectLst>
                  <a:outerShdw blurRad="25500" dist="23000" dir="7020000" algn="tl">
                    <a:srgbClr val="000000">
                      <a:alpha val="50000"/>
                    </a:srgbClr>
                  </a:outerShdw>
                </a:effectLst>
              </a:rPr>
              <a:t>RockstarSalesProducts</a:t>
            </a:r>
            <a:endParaRPr lang="en-US" sz="2000" b="1" dirty="0">
              <a:ln w="18000">
                <a:solidFill>
                  <a:schemeClr val="tx1"/>
                </a:solidFill>
                <a:prstDash val="solid"/>
                <a:miter lim="800000"/>
              </a:ln>
              <a:solidFill>
                <a:srgbClr val="FFE22A"/>
              </a:solidFill>
              <a:effectLst>
                <a:outerShdw blurRad="25500" dist="23000" dir="7020000" algn="tl">
                  <a:srgbClr val="000000">
                    <a:alpha val="50000"/>
                  </a:srgbClr>
                </a:outerShdw>
              </a:effectLst>
            </a:endParaRPr>
          </a:p>
        </p:txBody>
      </p:sp>
      <p:sp>
        <p:nvSpPr>
          <p:cNvPr id="12" name="TextBox 11"/>
          <p:cNvSpPr txBox="1"/>
          <p:nvPr/>
        </p:nvSpPr>
        <p:spPr>
          <a:xfrm>
            <a:off x="4140200" y="5834795"/>
            <a:ext cx="4622800" cy="400110"/>
          </a:xfrm>
          <a:prstGeom prst="rect">
            <a:avLst/>
          </a:prstGeom>
          <a:noFill/>
        </p:spPr>
        <p:txBody>
          <a:bodyPr wrap="square" rtlCol="0">
            <a:spAutoFit/>
          </a:bodyPr>
          <a:lstStyle/>
          <a:p>
            <a:r>
              <a:rPr lang="en-US" sz="2000" b="1" dirty="0" err="1" smtClean="0">
                <a:ln w="18000">
                  <a:solidFill>
                    <a:schemeClr val="tx1"/>
                  </a:solidFill>
                  <a:prstDash val="solid"/>
                  <a:miter lim="800000"/>
                </a:ln>
                <a:solidFill>
                  <a:srgbClr val="FFE22A"/>
                </a:solidFill>
                <a:effectLst>
                  <a:outerShdw blurRad="25500" dist="23000" dir="7020000" algn="tl">
                    <a:srgbClr val="000000">
                      <a:alpha val="50000"/>
                    </a:srgbClr>
                  </a:outerShdw>
                </a:effectLst>
              </a:rPr>
              <a:t>www.twitter.com</a:t>
            </a:r>
            <a:r>
              <a:rPr lang="en-US" sz="2000" b="1" dirty="0" smtClean="0">
                <a:ln w="18000">
                  <a:solidFill>
                    <a:schemeClr val="tx1"/>
                  </a:solidFill>
                  <a:prstDash val="solid"/>
                  <a:miter lim="800000"/>
                </a:ln>
                <a:solidFill>
                  <a:srgbClr val="FFE22A"/>
                </a:solidFill>
                <a:effectLst>
                  <a:outerShdw blurRad="25500" dist="23000" dir="7020000" algn="tl">
                    <a:srgbClr val="000000">
                      <a:alpha val="50000"/>
                    </a:srgbClr>
                  </a:outerShdw>
                </a:effectLst>
              </a:rPr>
              <a:t>/</a:t>
            </a:r>
            <a:r>
              <a:rPr lang="en-US" sz="2000" b="1" dirty="0" err="1" smtClean="0">
                <a:ln w="18000">
                  <a:solidFill>
                    <a:schemeClr val="tx1"/>
                  </a:solidFill>
                  <a:prstDash val="solid"/>
                  <a:miter lim="800000"/>
                </a:ln>
                <a:solidFill>
                  <a:srgbClr val="FFE22A"/>
                </a:solidFill>
                <a:effectLst>
                  <a:outerShdw blurRad="25500" dist="23000" dir="7020000" algn="tl">
                    <a:srgbClr val="000000">
                      <a:alpha val="50000"/>
                    </a:srgbClr>
                  </a:outerShdw>
                </a:effectLst>
              </a:rPr>
              <a:t>RockstarSP</a:t>
            </a:r>
            <a:endParaRPr lang="en-US" sz="2000" b="1" dirty="0">
              <a:ln w="18000">
                <a:solidFill>
                  <a:schemeClr val="tx1"/>
                </a:solidFill>
                <a:prstDash val="solid"/>
                <a:miter lim="800000"/>
              </a:ln>
              <a:solidFill>
                <a:srgbClr val="FFE22A"/>
              </a:solidFill>
              <a:effectLst>
                <a:outerShdw blurRad="25500" dist="23000" dir="7020000" algn="tl">
                  <a:srgbClr val="000000">
                    <a:alpha val="50000"/>
                  </a:srgbClr>
                </a:outerShdw>
              </a:effectLst>
            </a:endParaRPr>
          </a:p>
        </p:txBody>
      </p:sp>
      <p:sp>
        <p:nvSpPr>
          <p:cNvPr id="14" name="TextBox 13"/>
          <p:cNvSpPr txBox="1"/>
          <p:nvPr/>
        </p:nvSpPr>
        <p:spPr>
          <a:xfrm>
            <a:off x="4140200" y="3747082"/>
            <a:ext cx="3873500" cy="400110"/>
          </a:xfrm>
          <a:prstGeom prst="rect">
            <a:avLst/>
          </a:prstGeom>
          <a:noFill/>
        </p:spPr>
        <p:txBody>
          <a:bodyPr wrap="square" rtlCol="0">
            <a:spAutoFit/>
          </a:bodyPr>
          <a:lstStyle/>
          <a:p>
            <a:r>
              <a:rPr lang="en-US" sz="2000" b="1" dirty="0" err="1" smtClean="0">
                <a:ln w="18000">
                  <a:solidFill>
                    <a:schemeClr val="tx1"/>
                  </a:solidFill>
                  <a:prstDash val="solid"/>
                  <a:miter lim="800000"/>
                </a:ln>
                <a:solidFill>
                  <a:srgbClr val="FFE22A"/>
                </a:solidFill>
                <a:effectLst>
                  <a:outerShdw blurRad="25500" dist="23000" dir="7020000" algn="tl">
                    <a:srgbClr val="000000">
                      <a:alpha val="50000"/>
                    </a:srgbClr>
                  </a:outerShdw>
                </a:effectLst>
              </a:rPr>
              <a:t>www.RockstarSalesProducts.com</a:t>
            </a:r>
            <a:endParaRPr lang="en-US" sz="2000" b="1" dirty="0">
              <a:ln w="18000">
                <a:solidFill>
                  <a:schemeClr val="tx1"/>
                </a:solidFill>
                <a:prstDash val="solid"/>
                <a:miter lim="800000"/>
              </a:ln>
              <a:solidFill>
                <a:srgbClr val="FFE22A"/>
              </a:solidFill>
              <a:effectLst>
                <a:outerShdw blurRad="25500" dist="23000" dir="7020000" algn="tl">
                  <a:srgbClr val="000000">
                    <a:alpha val="50000"/>
                  </a:srgbClr>
                </a:outerShdw>
              </a:effectLst>
            </a:endParaRPr>
          </a:p>
        </p:txBody>
      </p:sp>
      <p:sp>
        <p:nvSpPr>
          <p:cNvPr id="15" name="TextBox 14"/>
          <p:cNvSpPr txBox="1"/>
          <p:nvPr/>
        </p:nvSpPr>
        <p:spPr>
          <a:xfrm>
            <a:off x="4140200" y="4273156"/>
            <a:ext cx="4622800" cy="400110"/>
          </a:xfrm>
          <a:prstGeom prst="rect">
            <a:avLst/>
          </a:prstGeom>
          <a:noFill/>
        </p:spPr>
        <p:txBody>
          <a:bodyPr wrap="square" rtlCol="0">
            <a:spAutoFit/>
          </a:bodyPr>
          <a:lstStyle/>
          <a:p>
            <a:r>
              <a:rPr lang="en-US" sz="2000" b="1" dirty="0" err="1" smtClean="0">
                <a:ln w="18000">
                  <a:solidFill>
                    <a:schemeClr val="tx1"/>
                  </a:solidFill>
                  <a:prstDash val="solid"/>
                  <a:miter lim="800000"/>
                </a:ln>
                <a:solidFill>
                  <a:srgbClr val="FFE22A"/>
                </a:solidFill>
                <a:effectLst>
                  <a:outerShdw blurRad="25500" dist="23000" dir="7020000" algn="tl">
                    <a:srgbClr val="000000">
                      <a:alpha val="50000"/>
                    </a:srgbClr>
                  </a:outerShdw>
                </a:effectLst>
              </a:rPr>
              <a:t>info@RockstarSalesProducts.com</a:t>
            </a:r>
            <a:endParaRPr lang="en-US" sz="2000" b="1" dirty="0">
              <a:ln w="18000">
                <a:solidFill>
                  <a:schemeClr val="tx1"/>
                </a:solidFill>
                <a:prstDash val="solid"/>
                <a:miter lim="800000"/>
              </a:ln>
              <a:solidFill>
                <a:srgbClr val="FFE22A"/>
              </a:solidFill>
              <a:effectLst>
                <a:outerShdw blurRad="25500" dist="23000" dir="7020000" algn="tl">
                  <a:srgbClr val="000000">
                    <a:alpha val="50000"/>
                  </a:srgbClr>
                </a:outerShdw>
              </a:effectLst>
            </a:endParaRPr>
          </a:p>
        </p:txBody>
      </p:sp>
      <p:sp>
        <p:nvSpPr>
          <p:cNvPr id="16" name="TextBox 15"/>
          <p:cNvSpPr txBox="1"/>
          <p:nvPr/>
        </p:nvSpPr>
        <p:spPr>
          <a:xfrm>
            <a:off x="5540345" y="317808"/>
            <a:ext cx="3298855" cy="707886"/>
          </a:xfrm>
          <a:prstGeom prst="rect">
            <a:avLst/>
          </a:prstGeom>
          <a:noFill/>
        </p:spPr>
        <p:txBody>
          <a:bodyPr wrap="square" rtlCol="0">
            <a:spAutoFit/>
          </a:bodyPr>
          <a:lstStyle/>
          <a:p>
            <a:r>
              <a:rPr lang="en-US" sz="40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888•675•9610</a:t>
            </a:r>
            <a:endParaRPr lang="en-US" sz="4000" b="1" dirty="0">
              <a:ln w="18000">
                <a:solidFill>
                  <a:schemeClr val="tx1"/>
                </a:solidFill>
                <a:prstDash val="solid"/>
                <a:miter lim="800000"/>
              </a:ln>
              <a:solidFill>
                <a:srgbClr val="FF0000"/>
              </a:solidFill>
              <a:effectLst>
                <a:outerShdw blurRad="25500" dist="23000" dir="7020000" algn="tl">
                  <a:srgbClr val="000000">
                    <a:alpha val="50000"/>
                  </a:srgbClr>
                </a:outerShdw>
              </a:effectLst>
            </a:endParaRPr>
          </a:p>
        </p:txBody>
      </p:sp>
      <p:sp>
        <p:nvSpPr>
          <p:cNvPr id="18" name="TextBox 17"/>
          <p:cNvSpPr txBox="1"/>
          <p:nvPr/>
        </p:nvSpPr>
        <p:spPr>
          <a:xfrm>
            <a:off x="2926318" y="2763376"/>
            <a:ext cx="3060700" cy="646331"/>
          </a:xfrm>
          <a:prstGeom prst="rect">
            <a:avLst/>
          </a:prstGeom>
          <a:noFill/>
        </p:spPr>
        <p:txBody>
          <a:bodyPr wrap="square" rtlCol="0">
            <a:spAutoFit/>
          </a:bodyPr>
          <a:lstStyle/>
          <a:p>
            <a:r>
              <a:rPr lang="en-US" sz="3600" b="1" u="sng" dirty="0" smtClean="0">
                <a:ln w="18000">
                  <a:solidFill>
                    <a:schemeClr val="tx1"/>
                  </a:solidFill>
                  <a:prstDash val="solid"/>
                  <a:miter lim="800000"/>
                </a:ln>
                <a:solidFill>
                  <a:srgbClr val="0000FF"/>
                </a:solidFill>
                <a:effectLst>
                  <a:outerShdw blurRad="25500" dist="23000" dir="7020000" algn="tl">
                    <a:srgbClr val="000000">
                      <a:alpha val="50000"/>
                    </a:srgbClr>
                  </a:outerShdw>
                </a:effectLst>
              </a:rPr>
              <a:t>CONTACT US</a:t>
            </a:r>
            <a:endParaRPr lang="en-US" sz="3600" b="1" u="sng" dirty="0">
              <a:ln w="18000">
                <a:solidFill>
                  <a:schemeClr val="tx1"/>
                </a:solidFill>
                <a:prstDash val="solid"/>
                <a:miter lim="800000"/>
              </a:ln>
              <a:solidFill>
                <a:srgbClr val="0000FF"/>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131356768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pic>
        <p:nvPicPr>
          <p:cNvPr id="24" name="Picture 23" descr="twitter.png"/>
          <p:cNvPicPr>
            <a:picLocks noChangeAspect="1"/>
          </p:cNvPicPr>
          <p:nvPr/>
        </p:nvPicPr>
        <p:blipFill>
          <a:blip r:embed="rId3"/>
          <a:stretch>
            <a:fillRect/>
          </a:stretch>
        </p:blipFill>
        <p:spPr>
          <a:xfrm>
            <a:off x="9919973" y="2819842"/>
            <a:ext cx="896112" cy="896112"/>
          </a:xfrm>
          <a:prstGeom prst="rect">
            <a:avLst/>
          </a:prstGeom>
        </p:spPr>
      </p:pic>
      <p:pic>
        <p:nvPicPr>
          <p:cNvPr id="25" name="Picture 24" descr="twitter-3.png"/>
          <p:cNvPicPr>
            <a:picLocks noChangeAspect="1"/>
          </p:cNvPicPr>
          <p:nvPr/>
        </p:nvPicPr>
        <p:blipFill>
          <a:blip r:embed="rId4"/>
          <a:stretch>
            <a:fillRect/>
          </a:stretch>
        </p:blipFill>
        <p:spPr>
          <a:xfrm>
            <a:off x="9490983" y="5380038"/>
            <a:ext cx="877046" cy="896112"/>
          </a:xfrm>
          <a:prstGeom prst="rect">
            <a:avLst/>
          </a:prstGeom>
        </p:spPr>
      </p:pic>
      <p:pic>
        <p:nvPicPr>
          <p:cNvPr id="28" name="Picture 27" descr="twitter.png"/>
          <p:cNvPicPr>
            <a:picLocks noChangeAspect="1"/>
          </p:cNvPicPr>
          <p:nvPr/>
        </p:nvPicPr>
        <p:blipFill>
          <a:blip r:embed="rId3"/>
          <a:stretch>
            <a:fillRect/>
          </a:stretch>
        </p:blipFill>
        <p:spPr>
          <a:xfrm>
            <a:off x="9724644" y="3806444"/>
            <a:ext cx="896112" cy="896112"/>
          </a:xfrm>
          <a:prstGeom prst="rect">
            <a:avLst/>
          </a:prstGeom>
        </p:spPr>
      </p:pic>
      <p:pic>
        <p:nvPicPr>
          <p:cNvPr id="2" name="Picture 1"/>
          <p:cNvPicPr>
            <a:picLocks noChangeAspect="1"/>
          </p:cNvPicPr>
          <p:nvPr/>
        </p:nvPicPr>
        <p:blipFill>
          <a:blip r:embed="rId5"/>
          <a:stretch>
            <a:fillRect/>
          </a:stretch>
        </p:blipFill>
        <p:spPr>
          <a:xfrm>
            <a:off x="158608" y="146802"/>
            <a:ext cx="4290621" cy="2448892"/>
          </a:xfrm>
          <a:prstGeom prst="rect">
            <a:avLst/>
          </a:prstGeom>
        </p:spPr>
      </p:pic>
      <p:pic>
        <p:nvPicPr>
          <p:cNvPr id="3" name="Picture 2"/>
          <p:cNvPicPr>
            <a:picLocks noChangeAspect="1"/>
          </p:cNvPicPr>
          <p:nvPr/>
        </p:nvPicPr>
        <p:blipFill>
          <a:blip r:embed="rId6"/>
          <a:stretch>
            <a:fillRect/>
          </a:stretch>
        </p:blipFill>
        <p:spPr>
          <a:xfrm>
            <a:off x="1629829" y="1528896"/>
            <a:ext cx="2819400" cy="164770"/>
          </a:xfrm>
          <a:prstGeom prst="rect">
            <a:avLst/>
          </a:prstGeom>
          <a:effectLst>
            <a:glow rad="38100">
              <a:schemeClr val="tx1">
                <a:alpha val="75000"/>
              </a:schemeClr>
            </a:glow>
          </a:effectLst>
        </p:spPr>
      </p:pic>
      <p:sp>
        <p:nvSpPr>
          <p:cNvPr id="4" name="TextBox 3"/>
          <p:cNvSpPr txBox="1"/>
          <p:nvPr/>
        </p:nvSpPr>
        <p:spPr>
          <a:xfrm>
            <a:off x="1718729" y="1906254"/>
            <a:ext cx="7137400" cy="4247317"/>
          </a:xfrm>
          <a:prstGeom prst="rect">
            <a:avLst/>
          </a:prstGeom>
          <a:noFill/>
        </p:spPr>
        <p:txBody>
          <a:bodyPr wrap="square" rtlCol="0">
            <a:spAutoFit/>
          </a:bodyPr>
          <a:lstStyle/>
          <a:p>
            <a:r>
              <a:rPr lang="en-US" sz="1000" dirty="0" err="1"/>
              <a:t>Rockstar</a:t>
            </a:r>
            <a:r>
              <a:rPr lang="en-US" sz="1000" dirty="0"/>
              <a:t> Sales Products is a manufacturer of sales products. We are seeking distributors in other regions to represent our quality brand of products that assist businesses by increasing their exposure - Increasing their profits.</a:t>
            </a:r>
          </a:p>
          <a:p>
            <a:endParaRPr lang="en-US" sz="1000" dirty="0"/>
          </a:p>
          <a:p>
            <a:r>
              <a:rPr lang="en-US" sz="1000" dirty="0"/>
              <a:t>We are the leading manufacturer of sales products in the United States, Canada, Australia, New Zealand and England. Our brand is known for quality and durability. With this strong brand behind you, you can trust our brand to best fit the needs of your customers. </a:t>
            </a:r>
          </a:p>
          <a:p>
            <a:endParaRPr lang="en-US" sz="1000" dirty="0"/>
          </a:p>
          <a:p>
            <a:r>
              <a:rPr lang="en-US" sz="1000" dirty="0"/>
              <a:t>WHY WOULD YOU BECOME A DISTRIBUTOR?</a:t>
            </a:r>
          </a:p>
          <a:p>
            <a:r>
              <a:rPr lang="en-US" sz="1000" dirty="0"/>
              <a:t>•  Help Businesses Increase Their Profits</a:t>
            </a:r>
          </a:p>
          <a:p>
            <a:r>
              <a:rPr lang="en-US" sz="1000" dirty="0"/>
              <a:t>•  Create Immediate Sales &amp; Income</a:t>
            </a:r>
          </a:p>
          <a:p>
            <a:r>
              <a:rPr lang="en-US" sz="1000" dirty="0"/>
              <a:t>•  We Stock over One Million Sales Products</a:t>
            </a:r>
          </a:p>
          <a:p>
            <a:r>
              <a:rPr lang="en-US" sz="1000" dirty="0"/>
              <a:t>•  We Are the Manufacturers, SO…Your Wholesale Price is the BEST – AND You Will Successfully Sell Against Your Competition</a:t>
            </a:r>
          </a:p>
          <a:p>
            <a:r>
              <a:rPr lang="en-US" sz="1000" dirty="0"/>
              <a:t>•  We Are Family Owned &amp; Manufacturing Since 1959</a:t>
            </a:r>
          </a:p>
          <a:p>
            <a:r>
              <a:rPr lang="en-US" sz="1000" dirty="0"/>
              <a:t>•  We offer only the BEST quality for the BEST price!</a:t>
            </a:r>
          </a:p>
          <a:p>
            <a:endParaRPr lang="en-US" sz="1000" dirty="0"/>
          </a:p>
          <a:p>
            <a:r>
              <a:rPr lang="en-US" sz="1000" dirty="0"/>
              <a:t>Email or call us today to hear more about this incredible opportunity!</a:t>
            </a:r>
          </a:p>
          <a:p>
            <a:endParaRPr lang="en-US" sz="1000" dirty="0"/>
          </a:p>
          <a:p>
            <a:r>
              <a:rPr lang="en-US" sz="1000" dirty="0" err="1"/>
              <a:t>info@rockstarsalesproducts.com</a:t>
            </a:r>
            <a:endParaRPr lang="en-US" sz="1000" dirty="0"/>
          </a:p>
          <a:p>
            <a:endParaRPr lang="en-US" sz="1000" dirty="0"/>
          </a:p>
          <a:p>
            <a:r>
              <a:rPr lang="en-US" sz="1000" dirty="0"/>
              <a:t>See more about our products at:</a:t>
            </a:r>
          </a:p>
          <a:p>
            <a:endParaRPr lang="en-US" sz="1000" dirty="0"/>
          </a:p>
          <a:p>
            <a:r>
              <a:rPr lang="en-US" sz="1000" dirty="0">
                <a:hlinkClick r:id="rId7"/>
              </a:rPr>
              <a:t>http://</a:t>
            </a:r>
            <a:r>
              <a:rPr lang="en-US" sz="1000" dirty="0" err="1">
                <a:hlinkClick r:id="rId7"/>
              </a:rPr>
              <a:t>www.rockstarsalesproducts.com</a:t>
            </a:r>
            <a:endParaRPr lang="en-US" sz="1000" dirty="0"/>
          </a:p>
          <a:p>
            <a:r>
              <a:rPr lang="en-US" sz="1000" dirty="0" smtClean="0">
                <a:hlinkClick r:id="rId8"/>
              </a:rPr>
              <a:t>http</a:t>
            </a:r>
            <a:r>
              <a:rPr lang="en-US" sz="1000" dirty="0">
                <a:hlinkClick r:id="rId8"/>
              </a:rPr>
              <a:t>://</a:t>
            </a:r>
            <a:r>
              <a:rPr lang="en-US" sz="1000" dirty="0" err="1">
                <a:hlinkClick r:id="rId8"/>
              </a:rPr>
              <a:t>www.facebook.com</a:t>
            </a:r>
            <a:r>
              <a:rPr lang="en-US" sz="1000" dirty="0">
                <a:hlinkClick r:id="rId8"/>
              </a:rPr>
              <a:t>/</a:t>
            </a:r>
            <a:r>
              <a:rPr lang="en-US" sz="1000" dirty="0" err="1">
                <a:hlinkClick r:id="rId8"/>
              </a:rPr>
              <a:t>rockstarsalesproducts.com</a:t>
            </a:r>
            <a:endParaRPr lang="en-US" sz="1000" dirty="0"/>
          </a:p>
          <a:p>
            <a:r>
              <a:rPr lang="en-US" sz="1000" dirty="0" smtClean="0">
                <a:hlinkClick r:id="rId9"/>
              </a:rPr>
              <a:t>http</a:t>
            </a:r>
            <a:r>
              <a:rPr lang="en-US" sz="1000" dirty="0">
                <a:hlinkClick r:id="rId9"/>
              </a:rPr>
              <a:t>://</a:t>
            </a:r>
            <a:r>
              <a:rPr lang="en-US" sz="1000" dirty="0" err="1">
                <a:hlinkClick r:id="rId9"/>
              </a:rPr>
              <a:t>www.twitter.com</a:t>
            </a:r>
            <a:r>
              <a:rPr lang="en-US" sz="1000" dirty="0">
                <a:hlinkClick r:id="rId9"/>
              </a:rPr>
              <a:t>/</a:t>
            </a:r>
            <a:r>
              <a:rPr lang="en-US" sz="1000" dirty="0" err="1">
                <a:hlinkClick r:id="rId9"/>
              </a:rPr>
              <a:t>rockstarsp</a:t>
            </a:r>
            <a:endParaRPr lang="en-US" sz="1000" dirty="0"/>
          </a:p>
          <a:p>
            <a:r>
              <a:rPr lang="en-US" sz="1000" dirty="0" smtClean="0"/>
              <a:t>http</a:t>
            </a:r>
            <a:r>
              <a:rPr lang="en-US" sz="1000" dirty="0"/>
              <a:t>://</a:t>
            </a:r>
            <a:r>
              <a:rPr lang="en-US" sz="1000" dirty="0" err="1"/>
              <a:t>www.linkedin.com</a:t>
            </a:r>
            <a:r>
              <a:rPr lang="en-US" sz="1000" dirty="0"/>
              <a:t>/company/</a:t>
            </a:r>
            <a:r>
              <a:rPr lang="en-US" sz="1000" dirty="0" err="1"/>
              <a:t>rockstar</a:t>
            </a:r>
            <a:r>
              <a:rPr lang="en-US" sz="1000" dirty="0"/>
              <a:t>-sales-products</a:t>
            </a:r>
          </a:p>
          <a:p>
            <a:r>
              <a:rPr lang="en-US" sz="1000" dirty="0"/>
              <a:t>Call us at:</a:t>
            </a:r>
          </a:p>
          <a:p>
            <a:endParaRPr lang="en-US" sz="1000" dirty="0"/>
          </a:p>
          <a:p>
            <a:r>
              <a:rPr lang="en-US" sz="1000" dirty="0"/>
              <a:t>888•675•9610</a:t>
            </a:r>
            <a:endParaRPr lang="en-US" dirty="0"/>
          </a:p>
        </p:txBody>
      </p:sp>
    </p:spTree>
    <p:extLst>
      <p:ext uri="{BB962C8B-B14F-4D97-AF65-F5344CB8AC3E}">
        <p14:creationId xmlns:p14="http://schemas.microsoft.com/office/powerpoint/2010/main" val="70057791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pic>
        <p:nvPicPr>
          <p:cNvPr id="24" name="Picture 23" descr="twitter.png"/>
          <p:cNvPicPr>
            <a:picLocks noChangeAspect="1"/>
          </p:cNvPicPr>
          <p:nvPr/>
        </p:nvPicPr>
        <p:blipFill>
          <a:blip r:embed="rId3"/>
          <a:stretch>
            <a:fillRect/>
          </a:stretch>
        </p:blipFill>
        <p:spPr>
          <a:xfrm>
            <a:off x="9919973" y="2819842"/>
            <a:ext cx="896112" cy="896112"/>
          </a:xfrm>
          <a:prstGeom prst="rect">
            <a:avLst/>
          </a:prstGeom>
        </p:spPr>
      </p:pic>
      <p:pic>
        <p:nvPicPr>
          <p:cNvPr id="25" name="Picture 24" descr="twitter-3.png"/>
          <p:cNvPicPr>
            <a:picLocks noChangeAspect="1"/>
          </p:cNvPicPr>
          <p:nvPr/>
        </p:nvPicPr>
        <p:blipFill>
          <a:blip r:embed="rId4"/>
          <a:stretch>
            <a:fillRect/>
          </a:stretch>
        </p:blipFill>
        <p:spPr>
          <a:xfrm>
            <a:off x="9490983" y="5380038"/>
            <a:ext cx="877046" cy="896112"/>
          </a:xfrm>
          <a:prstGeom prst="rect">
            <a:avLst/>
          </a:prstGeom>
        </p:spPr>
      </p:pic>
      <p:pic>
        <p:nvPicPr>
          <p:cNvPr id="28" name="Picture 27" descr="twitter.png"/>
          <p:cNvPicPr>
            <a:picLocks noChangeAspect="1"/>
          </p:cNvPicPr>
          <p:nvPr/>
        </p:nvPicPr>
        <p:blipFill>
          <a:blip r:embed="rId3"/>
          <a:stretch>
            <a:fillRect/>
          </a:stretch>
        </p:blipFill>
        <p:spPr>
          <a:xfrm>
            <a:off x="9724644" y="3806444"/>
            <a:ext cx="896112" cy="896112"/>
          </a:xfrm>
          <a:prstGeom prst="rect">
            <a:avLst/>
          </a:prstGeom>
        </p:spPr>
      </p:pic>
      <p:pic>
        <p:nvPicPr>
          <p:cNvPr id="2" name="Picture 1"/>
          <p:cNvPicPr>
            <a:picLocks noChangeAspect="1"/>
          </p:cNvPicPr>
          <p:nvPr/>
        </p:nvPicPr>
        <p:blipFill>
          <a:blip r:embed="rId5"/>
          <a:stretch>
            <a:fillRect/>
          </a:stretch>
        </p:blipFill>
        <p:spPr>
          <a:xfrm>
            <a:off x="266893" y="270670"/>
            <a:ext cx="4559107" cy="2602132"/>
          </a:xfrm>
          <a:prstGeom prst="rect">
            <a:avLst/>
          </a:prstGeom>
        </p:spPr>
      </p:pic>
      <p:pic>
        <p:nvPicPr>
          <p:cNvPr id="3" name="Picture 2"/>
          <p:cNvPicPr>
            <a:picLocks noChangeAspect="1"/>
          </p:cNvPicPr>
          <p:nvPr/>
        </p:nvPicPr>
        <p:blipFill>
          <a:blip r:embed="rId6"/>
          <a:stretch>
            <a:fillRect/>
          </a:stretch>
        </p:blipFill>
        <p:spPr>
          <a:xfrm>
            <a:off x="1892592" y="1892595"/>
            <a:ext cx="2995824" cy="175081"/>
          </a:xfrm>
          <a:prstGeom prst="rect">
            <a:avLst/>
          </a:prstGeom>
          <a:effectLst>
            <a:glow rad="38100">
              <a:schemeClr val="tx1">
                <a:alpha val="75000"/>
              </a:schemeClr>
            </a:glow>
          </a:effectLst>
        </p:spPr>
      </p:pic>
      <p:sp>
        <p:nvSpPr>
          <p:cNvPr id="4" name="TextBox 3"/>
          <p:cNvSpPr txBox="1"/>
          <p:nvPr/>
        </p:nvSpPr>
        <p:spPr>
          <a:xfrm>
            <a:off x="266893" y="2936252"/>
            <a:ext cx="8589236" cy="3785652"/>
          </a:xfrm>
          <a:prstGeom prst="rect">
            <a:avLst/>
          </a:prstGeom>
          <a:noFill/>
        </p:spPr>
        <p:txBody>
          <a:bodyPr wrap="square" rtlCol="0">
            <a:spAutoFit/>
          </a:bodyPr>
          <a:lstStyle/>
          <a:p>
            <a:r>
              <a:rPr lang="en-US" sz="1600" dirty="0" smtClean="0"/>
              <a:t>We </a:t>
            </a:r>
            <a:r>
              <a:rPr lang="en-US" sz="1600" dirty="0"/>
              <a:t>manufacture sales products proven to </a:t>
            </a:r>
            <a:r>
              <a:rPr lang="en-US" sz="1600" b="1" dirty="0"/>
              <a:t>increase visibility</a:t>
            </a:r>
            <a:r>
              <a:rPr lang="en-US" sz="1600" dirty="0"/>
              <a:t> to your business, </a:t>
            </a:r>
            <a:r>
              <a:rPr lang="en-US" sz="1600" dirty="0" smtClean="0"/>
              <a:t>                               bringing </a:t>
            </a:r>
            <a:r>
              <a:rPr lang="en-US" sz="1600" b="1" dirty="0"/>
              <a:t>new customers</a:t>
            </a:r>
            <a:r>
              <a:rPr lang="en-US" sz="1600" dirty="0"/>
              <a:t> in and increasing your revenue! Think of your top competitors...they use outside sales products - WHY? Because </a:t>
            </a:r>
            <a:r>
              <a:rPr lang="en-US" sz="1600" b="1" dirty="0"/>
              <a:t>they work!</a:t>
            </a:r>
            <a:r>
              <a:rPr lang="en-US" sz="1600" dirty="0"/>
              <a:t> </a:t>
            </a:r>
            <a:endParaRPr lang="en-US" sz="1600" dirty="0" smtClean="0"/>
          </a:p>
          <a:p>
            <a:endParaRPr lang="en-US" sz="1600" dirty="0"/>
          </a:p>
          <a:p>
            <a:r>
              <a:rPr lang="en-US" sz="1600" dirty="0" smtClean="0"/>
              <a:t>Using </a:t>
            </a:r>
            <a:r>
              <a:rPr lang="en-US" sz="1600" dirty="0"/>
              <a:t>products such as flags, banners and giant inflatables show that you are more </a:t>
            </a:r>
            <a:r>
              <a:rPr lang="en-US" sz="1600" dirty="0" smtClean="0"/>
              <a:t>“put together” </a:t>
            </a:r>
            <a:r>
              <a:rPr lang="en-US" sz="1600" dirty="0"/>
              <a:t>and set you apart from your competition. </a:t>
            </a:r>
            <a:endParaRPr lang="en-US" sz="1600" dirty="0" smtClean="0"/>
          </a:p>
          <a:p>
            <a:endParaRPr lang="en-US" sz="1600" dirty="0"/>
          </a:p>
          <a:p>
            <a:r>
              <a:rPr lang="en-US" sz="1600" dirty="0" smtClean="0"/>
              <a:t>Our </a:t>
            </a:r>
            <a:r>
              <a:rPr lang="en-US" sz="1600" dirty="0"/>
              <a:t>clients find that the cost of flags are the cheapest form of advertising (especially on busy streets) than all others and this investment will last for years to come. With thousands of potential patrons driving by your business daily, this tells us that they live or commute near your business. Flags along the road allow a driver to see your business - without turning their head while driving, not to mention other constant distractions drivers have. </a:t>
            </a:r>
            <a:endParaRPr lang="en-US" sz="1600" dirty="0" smtClean="0"/>
          </a:p>
          <a:p>
            <a:endParaRPr lang="en-US" sz="1600" dirty="0"/>
          </a:p>
          <a:p>
            <a:r>
              <a:rPr lang="en-US" sz="1600" dirty="0" smtClean="0"/>
              <a:t>How </a:t>
            </a:r>
            <a:r>
              <a:rPr lang="en-US" sz="1600" dirty="0"/>
              <a:t>many new customers would it take to see a profit from this 1 to 2 year investment? Probably not too many. Usually less than 5.</a:t>
            </a:r>
          </a:p>
        </p:txBody>
      </p:sp>
    </p:spTree>
    <p:extLst>
      <p:ext uri="{BB962C8B-B14F-4D97-AF65-F5344CB8AC3E}">
        <p14:creationId xmlns:p14="http://schemas.microsoft.com/office/powerpoint/2010/main" val="75813185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sp>
        <p:nvSpPr>
          <p:cNvPr id="17" name="Rectangle 16"/>
          <p:cNvSpPr/>
          <p:nvPr/>
        </p:nvSpPr>
        <p:spPr>
          <a:xfrm>
            <a:off x="2063192" y="295100"/>
            <a:ext cx="4981652" cy="646331"/>
          </a:xfrm>
          <a:prstGeom prst="rect">
            <a:avLst/>
          </a:prstGeom>
        </p:spPr>
        <p:txBody>
          <a:bodyPr wrap="none">
            <a:spAutoFit/>
          </a:bodyPr>
          <a:lstStyle/>
          <a:p>
            <a:pPr lvl="0" algn="ctr" defTabSz="914400">
              <a:spcBef>
                <a:spcPct val="0"/>
              </a:spcBef>
              <a:defRPr/>
            </a:pPr>
            <a:r>
              <a:rPr lang="en-US" sz="3600" dirty="0" smtClean="0">
                <a:solidFill>
                  <a:schemeClr val="bg1"/>
                </a:solidFill>
                <a:effectLst>
                  <a:glow rad="279400">
                    <a:schemeClr val="tx1">
                      <a:lumMod val="50000"/>
                      <a:lumOff val="50000"/>
                      <a:alpha val="42000"/>
                    </a:schemeClr>
                  </a:glow>
                  <a:outerShdw blurRad="38100" dist="12700" algn="l" rotWithShape="0">
                    <a:prstClr val="black">
                      <a:alpha val="40000"/>
                    </a:prstClr>
                  </a:outerShdw>
                  <a:reflection stA="50000" endPos="75000" dist="12700" dir="5400000" sy="-100000" algn="bl" rotWithShape="0"/>
                </a:effectLst>
                <a:latin typeface="Arial"/>
                <a:cs typeface="Arial"/>
              </a:rPr>
              <a:t>OUR TOP PRODUCTS</a:t>
            </a:r>
            <a:endParaRPr lang="en-US" sz="3600" dirty="0">
              <a:solidFill>
                <a:schemeClr val="bg1"/>
              </a:solidFill>
              <a:effectLst>
                <a:glow rad="279400">
                  <a:schemeClr val="tx1">
                    <a:lumMod val="50000"/>
                    <a:lumOff val="50000"/>
                    <a:alpha val="42000"/>
                  </a:schemeClr>
                </a:glow>
                <a:outerShdw blurRad="38100" dist="12700" algn="l" rotWithShape="0">
                  <a:prstClr val="black">
                    <a:alpha val="40000"/>
                  </a:prstClr>
                </a:outerShdw>
                <a:reflection stA="50000" endPos="75000" dist="12700" dir="5400000" sy="-100000" algn="bl" rotWithShape="0"/>
              </a:effectLst>
              <a:latin typeface="Arial"/>
              <a:cs typeface="Arial"/>
            </a:endParaRPr>
          </a:p>
        </p:txBody>
      </p:sp>
      <p:pic>
        <p:nvPicPr>
          <p:cNvPr id="24" name="Picture 23" descr="twitter.png"/>
          <p:cNvPicPr>
            <a:picLocks noChangeAspect="1"/>
          </p:cNvPicPr>
          <p:nvPr/>
        </p:nvPicPr>
        <p:blipFill>
          <a:blip r:embed="rId3"/>
          <a:stretch>
            <a:fillRect/>
          </a:stretch>
        </p:blipFill>
        <p:spPr>
          <a:xfrm>
            <a:off x="9919973" y="2819842"/>
            <a:ext cx="896112" cy="896112"/>
          </a:xfrm>
          <a:prstGeom prst="rect">
            <a:avLst/>
          </a:prstGeom>
        </p:spPr>
      </p:pic>
      <p:pic>
        <p:nvPicPr>
          <p:cNvPr id="25" name="Picture 24" descr="twitter-3.png"/>
          <p:cNvPicPr>
            <a:picLocks noChangeAspect="1"/>
          </p:cNvPicPr>
          <p:nvPr/>
        </p:nvPicPr>
        <p:blipFill>
          <a:blip r:embed="rId4"/>
          <a:stretch>
            <a:fillRect/>
          </a:stretch>
        </p:blipFill>
        <p:spPr>
          <a:xfrm>
            <a:off x="9490983" y="5380038"/>
            <a:ext cx="877046" cy="896112"/>
          </a:xfrm>
          <a:prstGeom prst="rect">
            <a:avLst/>
          </a:prstGeom>
        </p:spPr>
      </p:pic>
      <p:pic>
        <p:nvPicPr>
          <p:cNvPr id="28" name="Picture 27" descr="twitter.png"/>
          <p:cNvPicPr>
            <a:picLocks noChangeAspect="1"/>
          </p:cNvPicPr>
          <p:nvPr/>
        </p:nvPicPr>
        <p:blipFill>
          <a:blip r:embed="rId3"/>
          <a:stretch>
            <a:fillRect/>
          </a:stretch>
        </p:blipFill>
        <p:spPr>
          <a:xfrm>
            <a:off x="9724644" y="3806444"/>
            <a:ext cx="896112" cy="896112"/>
          </a:xfrm>
          <a:prstGeom prst="rect">
            <a:avLst/>
          </a:prstGeom>
        </p:spPr>
      </p:pic>
      <p:pic>
        <p:nvPicPr>
          <p:cNvPr id="2" name="Picture 1"/>
          <p:cNvPicPr>
            <a:picLocks noChangeAspect="1"/>
          </p:cNvPicPr>
          <p:nvPr/>
        </p:nvPicPr>
        <p:blipFill>
          <a:blip r:embed="rId5"/>
          <a:stretch>
            <a:fillRect/>
          </a:stretch>
        </p:blipFill>
        <p:spPr>
          <a:xfrm>
            <a:off x="6123380" y="5139918"/>
            <a:ext cx="2796794" cy="1596283"/>
          </a:xfrm>
          <a:prstGeom prst="rect">
            <a:avLst/>
          </a:prstGeom>
        </p:spPr>
      </p:pic>
      <p:pic>
        <p:nvPicPr>
          <p:cNvPr id="3" name="Picture 2"/>
          <p:cNvPicPr>
            <a:picLocks noChangeAspect="1"/>
          </p:cNvPicPr>
          <p:nvPr/>
        </p:nvPicPr>
        <p:blipFill>
          <a:blip r:embed="rId6"/>
          <a:stretch>
            <a:fillRect/>
          </a:stretch>
        </p:blipFill>
        <p:spPr>
          <a:xfrm>
            <a:off x="6864394" y="6004761"/>
            <a:ext cx="2151380" cy="125730"/>
          </a:xfrm>
          <a:prstGeom prst="rect">
            <a:avLst/>
          </a:prstGeom>
        </p:spPr>
      </p:pic>
      <p:pic>
        <p:nvPicPr>
          <p:cNvPr id="5" name="Picture 4" descr="DancingInflatables-1-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70399" y="-94046"/>
            <a:ext cx="1646401" cy="2460988"/>
          </a:xfrm>
          <a:prstGeom prst="rect">
            <a:avLst/>
          </a:prstGeom>
        </p:spPr>
      </p:pic>
      <p:pic>
        <p:nvPicPr>
          <p:cNvPr id="7" name="Picture 6" descr="DancingInflatables-8.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955" y="2120900"/>
            <a:ext cx="2548890" cy="3810000"/>
          </a:xfrm>
          <a:prstGeom prst="rect">
            <a:avLst/>
          </a:prstGeom>
        </p:spPr>
      </p:pic>
      <p:pic>
        <p:nvPicPr>
          <p:cNvPr id="8" name="Picture 7" descr="DancingInflatables-16.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2155" y="1244600"/>
            <a:ext cx="2548890" cy="3810000"/>
          </a:xfrm>
          <a:prstGeom prst="rect">
            <a:avLst/>
          </a:prstGeom>
        </p:spPr>
      </p:pic>
      <p:pic>
        <p:nvPicPr>
          <p:cNvPr id="9" name="Picture 8" descr="DancingInflatables-80.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8755" y="1168400"/>
            <a:ext cx="2548890" cy="3810000"/>
          </a:xfrm>
          <a:prstGeom prst="rect">
            <a:avLst/>
          </a:prstGeom>
        </p:spPr>
      </p:pic>
      <p:pic>
        <p:nvPicPr>
          <p:cNvPr id="10" name="Picture 9" descr="PVCBalloons-1.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383155"/>
            <a:ext cx="3810000" cy="2548890"/>
          </a:xfrm>
          <a:prstGeom prst="rect">
            <a:avLst/>
          </a:prstGeom>
        </p:spPr>
      </p:pic>
      <p:pic>
        <p:nvPicPr>
          <p:cNvPr id="11" name="Picture 10" descr="SwooperFlag-3.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7050" y="723900"/>
            <a:ext cx="2857500" cy="3810000"/>
          </a:xfrm>
          <a:prstGeom prst="rect">
            <a:avLst/>
          </a:prstGeom>
        </p:spPr>
      </p:pic>
      <p:pic>
        <p:nvPicPr>
          <p:cNvPr id="12" name="Picture 11" descr="SwooperFlag-5.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660400"/>
            <a:ext cx="2857500" cy="3810000"/>
          </a:xfrm>
          <a:prstGeom prst="rect">
            <a:avLst/>
          </a:prstGeom>
        </p:spPr>
      </p:pic>
      <p:pic>
        <p:nvPicPr>
          <p:cNvPr id="13" name="Picture 12" descr="SwooperFlag-7.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8955" y="1435100"/>
            <a:ext cx="2857500" cy="3810000"/>
          </a:xfrm>
          <a:prstGeom prst="rect">
            <a:avLst/>
          </a:prstGeom>
        </p:spPr>
      </p:pic>
      <p:pic>
        <p:nvPicPr>
          <p:cNvPr id="15" name="Picture 14" descr="SwooperFlags-18.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94510" y="-16510"/>
            <a:ext cx="2548890" cy="3810000"/>
          </a:xfrm>
          <a:prstGeom prst="rect">
            <a:avLst/>
          </a:prstGeom>
        </p:spPr>
      </p:pic>
      <p:pic>
        <p:nvPicPr>
          <p:cNvPr id="16" name="Picture 15" descr="SwooperFlags-40.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438400" y="1545397"/>
            <a:ext cx="3810000" cy="2548890"/>
          </a:xfrm>
          <a:prstGeom prst="rect">
            <a:avLst/>
          </a:prstGeom>
        </p:spPr>
      </p:pic>
      <p:pic>
        <p:nvPicPr>
          <p:cNvPr id="19" name="Picture 18" descr="SwooperFlags-59.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343400" y="1339125"/>
            <a:ext cx="990600" cy="1480717"/>
          </a:xfrm>
          <a:prstGeom prst="rect">
            <a:avLst/>
          </a:prstGeom>
        </p:spPr>
      </p:pic>
      <p:pic>
        <p:nvPicPr>
          <p:cNvPr id="20" name="Picture 19" descr="SwooperFlags-65.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495954" y="3073400"/>
            <a:ext cx="2548890" cy="3810000"/>
          </a:xfrm>
          <a:prstGeom prst="rect">
            <a:avLst/>
          </a:prstGeom>
        </p:spPr>
      </p:pic>
      <p:pic>
        <p:nvPicPr>
          <p:cNvPr id="26" name="Picture 25" descr="SwooperFlags-86.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4470400"/>
            <a:ext cx="3810000" cy="2548890"/>
          </a:xfrm>
          <a:prstGeom prst="rect">
            <a:avLst/>
          </a:prstGeom>
        </p:spPr>
      </p:pic>
      <p:pic>
        <p:nvPicPr>
          <p:cNvPr id="29" name="Picture 28" descr="SwooperFlags-88.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077845" y="2603500"/>
            <a:ext cx="2548890" cy="3810000"/>
          </a:xfrm>
          <a:prstGeom prst="rect">
            <a:avLst/>
          </a:prstGeom>
        </p:spPr>
      </p:pic>
      <p:pic>
        <p:nvPicPr>
          <p:cNvPr id="31" name="Picture 30" descr="Tent-Double-Sale-1.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334000" y="1244600"/>
            <a:ext cx="3810000" cy="2548890"/>
          </a:xfrm>
          <a:prstGeom prst="rect">
            <a:avLst/>
          </a:prstGeom>
        </p:spPr>
      </p:pic>
    </p:spTree>
    <p:extLst>
      <p:ext uri="{BB962C8B-B14F-4D97-AF65-F5344CB8AC3E}">
        <p14:creationId xmlns:p14="http://schemas.microsoft.com/office/powerpoint/2010/main" val="15724837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99208</TotalTime>
  <Words>433</Words>
  <Application>Microsoft Macintosh PowerPoint</Application>
  <PresentationFormat>On-screen Show (4:3)</PresentationFormat>
  <Paragraphs>44</Paragraphs>
  <Slides>6</Slides>
  <Notes>0</Notes>
  <HiddenSlides>0</HiddenSlides>
  <MMClips>0</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Arizona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Barry Bradham</dc:creator>
  <cp:lastModifiedBy>Barry Bradham</cp:lastModifiedBy>
  <cp:revision>29</cp:revision>
  <dcterms:created xsi:type="dcterms:W3CDTF">2011-04-01T22:43:39Z</dcterms:created>
  <dcterms:modified xsi:type="dcterms:W3CDTF">2012-01-16T02:23:27Z</dcterms:modified>
</cp:coreProperties>
</file>